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D2D15-4170-4517-A835-059CE94C2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BFD691-8F4C-43EC-9338-C68F3A05B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4F1866-7519-4797-A4B2-2F1C167E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98D279-98CA-4C96-9510-2E7C60300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8A061C-1604-490B-BD04-F1EB29AF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778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35F02A-D43D-4F8C-BFF8-0D183020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0CE4AF-9ABD-41FD-909D-0B655B9BE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DB96B9-6705-4FB6-8875-4613D7D2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626069-1A42-45BB-9BF5-07C8A5D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BF9A8E-B008-4B00-AD5F-63F590DF8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280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011515-D0A1-4263-AEAF-82DFBD261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35BCCC-0541-4CC2-89A3-5326F5859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48662E-60D5-404C-945F-488BC196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8D4882-CB82-42C8-9BBE-F53AE2D4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147291-F899-47D1-BD68-283EEEC7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550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2E9611-DA45-4321-BF60-005C6FE8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95192F-1155-45F7-8A96-0D68A3E87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73DE1-0B5B-4168-8EE0-1D9290BD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296CB7-BD2B-480A-9EBB-A057A754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BF871B-E1FF-4821-91F5-2D6999A8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290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43148-F962-437F-B02F-B607B327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163726-DA94-4C38-B4EF-A39B18ECA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D5AD2A-D5AC-430A-A83F-FCA457A3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2B07BC-AA2A-4D78-90A7-22C87365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928389-2285-46BD-80BD-41B380F9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959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9E657-C74D-4718-AF70-37E2E1DBC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0C1552-30B3-4D9A-BE2B-F16C7E2AE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1F1FB5-45A4-4747-BC67-8F9FB1A9B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835834-494B-4277-8DBB-B195085C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FAB9F4-35ED-425B-8F5F-B54BE20B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805A5E-C84D-4315-802C-FD108102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164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DCC31-1440-426E-90FC-68F2EF8C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27EA91-08BE-47B9-A805-A0371427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CE31C2-82EC-4766-BD57-6F3EEEAAF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0C0D8A-96DA-4113-AED2-CD4C2D378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BFC289-1FE1-4DB4-A5E5-FF6AE8107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275A95-35DC-461A-9B8E-A154FF8C0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199E9BA-ABDD-4796-BE21-96778AA8C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6E4A51B-DC10-4C3F-8560-7223A62F9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295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FF5A7-6C5F-4B04-AD1B-C8C2E7EB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04F964-253D-425C-B6B0-BCEE9AEF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1B3E686-9BCD-4AB3-A4A3-E6D4CD7A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F53E942-78B3-49E9-B79C-42360F56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361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5FFE42E-EADC-495D-832F-9DB9C836C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F3397A-63B4-4AD2-B8E1-BAD95D815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FC702AD-6156-4499-A544-34E95E02D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15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1E39F-C5A4-459A-ABD6-0611B2DA8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5A48E9-5C1B-406A-8AD8-00C1B040C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17DCD0-4F47-41B2-B371-20011F21A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E22A9E-E4FC-4074-B701-0CFFE1F6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90B0D0-4473-4F4E-AA71-A3675C79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D6D03DD-6096-4FCB-B135-44D5F433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818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D3EEB-EC9C-41BC-99D2-7074F29D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2FBBD-251B-4767-8210-6E4C2DFF7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4AF2A0-4E69-4A9F-89D7-3953DDA45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32586F-9B83-443C-AB8F-04421AC2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8574C4-D999-49E0-8749-641D1441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D290FA-0B58-4592-9054-3F0A8697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004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F8C2EAE-EA0B-4D05-9D57-FB0032C4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A17EA9-0433-450D-B1E7-08AADCCCC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DD1DB5-5308-4DF5-A0AC-0B07B36CB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4E6F-F5BE-41DF-BD73-B73ACF93AFD0}" type="datetimeFigureOut">
              <a:rPr lang="de-AT" smtClean="0"/>
              <a:t>24.05.2023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D8FED-A1FF-4328-9A91-208C555D5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A3F5C9-9056-4707-B551-27BBEFEE7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61213-29DE-4378-BFDB-E4B32569665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077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50D89C3-02CF-4AFB-A341-1DF55ECA0F75}"/>
              </a:ext>
            </a:extLst>
          </p:cNvPr>
          <p:cNvGrpSpPr/>
          <p:nvPr/>
        </p:nvGrpSpPr>
        <p:grpSpPr>
          <a:xfrm>
            <a:off x="1428750" y="1143000"/>
            <a:ext cx="9029699" cy="4294415"/>
            <a:chOff x="1428750" y="1143000"/>
            <a:chExt cx="9029699" cy="4294415"/>
          </a:xfrm>
        </p:grpSpPr>
        <p:sp>
          <p:nvSpPr>
            <p:cNvPr id="4" name="Kreis: nicht ausgefüllt 3">
              <a:extLst>
                <a:ext uri="{FF2B5EF4-FFF2-40B4-BE49-F238E27FC236}">
                  <a16:creationId xmlns:a16="http://schemas.microsoft.com/office/drawing/2014/main" id="{72CF7311-531B-46AC-819E-3AAD15187F88}"/>
                </a:ext>
              </a:extLst>
            </p:cNvPr>
            <p:cNvSpPr/>
            <p:nvPr/>
          </p:nvSpPr>
          <p:spPr>
            <a:xfrm>
              <a:off x="3575957" y="1143000"/>
              <a:ext cx="4376057" cy="4294415"/>
            </a:xfrm>
            <a:prstGeom prst="donu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>
                <a:solidFill>
                  <a:schemeClr val="tx1"/>
                </a:solidFill>
              </a:endParaRPr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D573DDBC-A2B9-4A64-B081-8B19436DF3C3}"/>
                </a:ext>
              </a:extLst>
            </p:cNvPr>
            <p:cNvSpPr/>
            <p:nvPr/>
          </p:nvSpPr>
          <p:spPr>
            <a:xfrm>
              <a:off x="2752725" y="1637619"/>
              <a:ext cx="1152525" cy="33051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358A2C-995C-4754-8FB2-9208EB339BE2}"/>
                </a:ext>
              </a:extLst>
            </p:cNvPr>
            <p:cNvSpPr/>
            <p:nvPr/>
          </p:nvSpPr>
          <p:spPr>
            <a:xfrm>
              <a:off x="7622721" y="1637619"/>
              <a:ext cx="1152525" cy="33051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Pfeil: nach rechts 7">
              <a:extLst>
                <a:ext uri="{FF2B5EF4-FFF2-40B4-BE49-F238E27FC236}">
                  <a16:creationId xmlns:a16="http://schemas.microsoft.com/office/drawing/2014/main" id="{EBF4BDD3-B035-4F6C-890C-FCF6DAB08C73}"/>
                </a:ext>
              </a:extLst>
            </p:cNvPr>
            <p:cNvSpPr/>
            <p:nvPr/>
          </p:nvSpPr>
          <p:spPr>
            <a:xfrm>
              <a:off x="4401230" y="4200525"/>
              <a:ext cx="2809875" cy="979715"/>
            </a:xfrm>
            <a:prstGeom prst="rightArrow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9" name="Pfeil: nach rechts 8">
              <a:extLst>
                <a:ext uri="{FF2B5EF4-FFF2-40B4-BE49-F238E27FC236}">
                  <a16:creationId xmlns:a16="http://schemas.microsoft.com/office/drawing/2014/main" id="{BFBF2F8D-69A3-4488-8391-A475B619EBB6}"/>
                </a:ext>
              </a:extLst>
            </p:cNvPr>
            <p:cNvSpPr/>
            <p:nvPr/>
          </p:nvSpPr>
          <p:spPr>
            <a:xfrm rot="10800000">
              <a:off x="4359047" y="1420585"/>
              <a:ext cx="2809875" cy="979715"/>
            </a:xfrm>
            <a:prstGeom prst="rightArrow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96AE7D6F-B341-43A2-B2AC-FA3012FD6AA9}"/>
                </a:ext>
              </a:extLst>
            </p:cNvPr>
            <p:cNvSpPr/>
            <p:nvPr/>
          </p:nvSpPr>
          <p:spPr>
            <a:xfrm>
              <a:off x="7622721" y="3829050"/>
              <a:ext cx="1152525" cy="1113744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035B4B6-C271-410E-959A-940328488317}"/>
                </a:ext>
              </a:extLst>
            </p:cNvPr>
            <p:cNvSpPr txBox="1"/>
            <p:nvPr/>
          </p:nvSpPr>
          <p:spPr>
            <a:xfrm>
              <a:off x="4800598" y="1725776"/>
              <a:ext cx="19267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/>
                <a:t>Gefiltertes Wasser</a:t>
              </a:r>
              <a:endParaRPr lang="de-AT" b="1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656F97DC-1412-4F37-AF25-5D6846D1E883}"/>
                </a:ext>
              </a:extLst>
            </p:cNvPr>
            <p:cNvSpPr txBox="1"/>
            <p:nvPr/>
          </p:nvSpPr>
          <p:spPr>
            <a:xfrm>
              <a:off x="4888705" y="4499882"/>
              <a:ext cx="175056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/>
                <a:t>Nährstoffwasser</a:t>
              </a:r>
              <a:endParaRPr lang="de-AT" b="1" dirty="0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29DEC3F7-EE37-4737-A3ED-559F120EAD87}"/>
                </a:ext>
              </a:extLst>
            </p:cNvPr>
            <p:cNvSpPr txBox="1"/>
            <p:nvPr/>
          </p:nvSpPr>
          <p:spPr>
            <a:xfrm>
              <a:off x="8848724" y="4021605"/>
              <a:ext cx="16097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Nitrifizierende </a:t>
              </a:r>
              <a:r>
                <a:rPr lang="de-DE" b="1" dirty="0"/>
                <a:t>Bakterien</a:t>
              </a:r>
              <a:endParaRPr lang="de-AT" b="1" dirty="0"/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62E28DA5-8EB3-4EB6-B704-5BCE41F02CF4}"/>
                </a:ext>
              </a:extLst>
            </p:cNvPr>
            <p:cNvSpPr txBox="1"/>
            <p:nvPr/>
          </p:nvSpPr>
          <p:spPr>
            <a:xfrm>
              <a:off x="8929687" y="1866899"/>
              <a:ext cx="1447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/>
                <a:t>Hydrokultur</a:t>
              </a:r>
              <a:endParaRPr lang="de-DE" dirty="0"/>
            </a:p>
            <a:p>
              <a:r>
                <a:rPr lang="de-DE" dirty="0"/>
                <a:t>Pflanzen</a:t>
              </a:r>
              <a:endParaRPr lang="de-AT" dirty="0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5C50EFD8-23DD-4982-8600-60E76CDD26F0}"/>
                </a:ext>
              </a:extLst>
            </p:cNvPr>
            <p:cNvSpPr txBox="1"/>
            <p:nvPr/>
          </p:nvSpPr>
          <p:spPr>
            <a:xfrm>
              <a:off x="1428750" y="1866900"/>
              <a:ext cx="12504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/>
                <a:t>Aquakultur</a:t>
              </a:r>
              <a:r>
                <a:rPr lang="de-DE" dirty="0"/>
                <a:t> </a:t>
              </a:r>
            </a:p>
            <a:p>
              <a:r>
                <a:rPr lang="de-DE" dirty="0"/>
                <a:t>z.B. Fische</a:t>
              </a:r>
              <a:endParaRPr lang="de-AT" dirty="0"/>
            </a:p>
          </p:txBody>
        </p:sp>
      </p:grpSp>
    </p:spTree>
    <p:extLst>
      <p:ext uri="{BB962C8B-B14F-4D97-AF65-F5344CB8AC3E}">
        <p14:creationId xmlns:p14="http://schemas.microsoft.com/office/powerpoint/2010/main" val="3533895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wuketichm59</dc:creator>
  <cp:lastModifiedBy>wuketichm59</cp:lastModifiedBy>
  <cp:revision>5</cp:revision>
  <dcterms:created xsi:type="dcterms:W3CDTF">2023-05-24T12:32:35Z</dcterms:created>
  <dcterms:modified xsi:type="dcterms:W3CDTF">2023-05-24T13:22:51Z</dcterms:modified>
</cp:coreProperties>
</file>